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25FCB-FF5D-4EE6-85F4-34E204B12D9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60B92-7921-49BD-AF55-987440DB7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2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993A4F-B1A3-4C02-A610-802D4E0AFB8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31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D9E017-CF0B-4229-9816-714812B700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93" y="893"/>
            <a:ext cx="12190413" cy="68571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950A1B-64A8-4881-ABF9-AD96C6AE9CF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14416" y="356616"/>
            <a:ext cx="6089904" cy="1673352"/>
          </a:xfrm>
          <a:prstGeom prst="rect">
            <a:avLst/>
          </a:prstGeom>
        </p:spPr>
        <p:txBody>
          <a:bodyPr lIns="91440" tIns="91440" rIns="91440" bIns="91440" anchor="b">
            <a:normAutofit/>
          </a:bodyPr>
          <a:lstStyle>
            <a:lvl1pPr algn="r">
              <a:defRPr sz="4800">
                <a:latin typeface="Constantia" panose="02030602050306030303" pitchFamily="18" charset="0"/>
              </a:defRPr>
            </a:lvl1pPr>
          </a:lstStyle>
          <a:p>
            <a:r>
              <a:rPr lang="en-US" dirty="0"/>
              <a:t>Click to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C15C8-DB8E-4B05-9593-D898620EC03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14416" y="2285621"/>
            <a:ext cx="6089904" cy="65836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8F1AA6-5BEC-4DE5-95DB-2668952768F7}"/>
              </a:ext>
            </a:extLst>
          </p:cNvPr>
          <p:cNvSpPr/>
          <p:nvPr/>
        </p:nvSpPr>
        <p:spPr>
          <a:xfrm>
            <a:off x="652605" y="5431213"/>
            <a:ext cx="2654612" cy="924036"/>
          </a:xfrm>
          <a:prstGeom prst="rect">
            <a:avLst/>
          </a:prstGeom>
        </p:spPr>
        <p:txBody>
          <a:bodyPr wrap="square" lIns="0" anchor="ctr">
            <a:noAutofit/>
          </a:bodyPr>
          <a:lstStyle/>
          <a:p>
            <a:pPr>
              <a:lnSpc>
                <a:spcPct val="105000"/>
              </a:lnSpc>
            </a:pPr>
            <a:r>
              <a:rPr lang="en-US" sz="1300" i="1" dirty="0">
                <a:solidFill>
                  <a:schemeClr val="bg1"/>
                </a:solidFill>
                <a:latin typeface="Constantia" panose="02030602050306030303" pitchFamily="18" charset="0"/>
              </a:rPr>
              <a:t>We extend the healing ministry of Christ by caring for those who are ill and by nurturing the health of the people in our communities.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FDCC87-8D8E-4D23-A124-104B56E54E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1464" y="4946929"/>
            <a:ext cx="3043081" cy="1316566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31CBF56-0602-445C-A48D-39D4EE3E39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14416" y="3199642"/>
            <a:ext cx="6089904" cy="35661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957A338-7F33-499B-A702-D0FC5BAA4472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Slide Layout.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44EA31-40F5-47C6-B7FC-3D735B633DFB}"/>
              </a:ext>
            </a:extLst>
          </p:cNvPr>
          <p:cNvSpPr/>
          <p:nvPr userDrawn="1"/>
        </p:nvSpPr>
        <p:spPr>
          <a:xfrm>
            <a:off x="652605" y="5431213"/>
            <a:ext cx="2654612" cy="924036"/>
          </a:xfrm>
          <a:prstGeom prst="rect">
            <a:avLst/>
          </a:prstGeom>
        </p:spPr>
        <p:txBody>
          <a:bodyPr wrap="square" lIns="0" anchor="ctr">
            <a:noAutofit/>
          </a:bodyPr>
          <a:lstStyle/>
          <a:p>
            <a:pPr>
              <a:lnSpc>
                <a:spcPct val="105000"/>
              </a:lnSpc>
            </a:pPr>
            <a:r>
              <a:rPr lang="en-US" sz="1300" i="1" dirty="0">
                <a:solidFill>
                  <a:schemeClr val="bg1"/>
                </a:solidFill>
                <a:latin typeface="Constantia" panose="02030602050306030303" pitchFamily="18" charset="0"/>
              </a:rPr>
              <a:t>We extend the healing ministry of Christ by caring for those who are ill and by nurturing the health of the people in our communities.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33EE97B-18F4-4D33-9D80-136A08B165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61464" y="4946929"/>
            <a:ext cx="3043081" cy="1316566"/>
          </a:xfrm>
          <a:prstGeom prst="rect">
            <a:avLst/>
          </a:prstGeom>
        </p:spPr>
      </p:pic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54CFC563-3490-417E-9FFA-A3BCDE305064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Slide Layout.</a:t>
            </a:r>
          </a:p>
        </p:txBody>
      </p:sp>
    </p:spTree>
    <p:extLst>
      <p:ext uri="{BB962C8B-B14F-4D97-AF65-F5344CB8AC3E}">
        <p14:creationId xmlns:p14="http://schemas.microsoft.com/office/powerpoint/2010/main" val="420136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3F21821-4CA9-4F46-A1E6-1648A930C3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0413" cy="6857107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EAEB16FA-EB5A-4EA3-9CBC-FC8182919DB3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Title, Picture, Subtitle &amp; Content Layout.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FBB8DF-3654-4A47-9516-16D38CDD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246888"/>
            <a:ext cx="8229600" cy="7815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08B8-C054-4FF7-9356-38941BF2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645920"/>
            <a:ext cx="3886200" cy="4572000"/>
          </a:xfrm>
        </p:spPr>
        <p:txBody>
          <a:bodyPr vert="horz" lIns="91440" tIns="91440" rIns="91440" bIns="9144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384B9C8-851A-4EAD-B9BE-AFFF1DBCC9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9224" y="1188720"/>
            <a:ext cx="3886200" cy="5029200"/>
          </a:xfrm>
        </p:spPr>
        <p:txBody>
          <a:bodyPr tIns="91440" anchor="t" anchorCtr="0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r>
              <a:rPr lang="en-US" dirty="0"/>
              <a:t>Click icon to select </a:t>
            </a:r>
            <a:br>
              <a:rPr lang="en-US" dirty="0"/>
            </a:br>
            <a:r>
              <a:rPr lang="en-US" dirty="0"/>
              <a:t>a picture from </a:t>
            </a:r>
            <a:br>
              <a:rPr lang="en-US" dirty="0"/>
            </a:br>
            <a:r>
              <a:rPr lang="en-US" dirty="0"/>
              <a:t>your computer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B5DE409-0A01-4034-AC4D-502B407227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189038"/>
            <a:ext cx="3886200" cy="365760"/>
          </a:xfrm>
        </p:spPr>
        <p:txBody>
          <a:bodyPr anchor="ctr" anchorCtr="0"/>
          <a:lstStyle>
            <a:lvl1pPr marL="0" indent="0">
              <a:buNone/>
              <a:defRPr b="0">
                <a:latin typeface="Franklin Gothic Medium" panose="020B0603020102020204" pitchFamily="34" charset="0"/>
              </a:defRPr>
            </a:lvl1pPr>
          </a:lstStyle>
          <a:p>
            <a:pPr lvl="0"/>
            <a:r>
              <a:rPr lang="en-US" dirty="0"/>
              <a:t>Subtitle.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C894A013-5524-4C66-AAF8-BAC11CCADB62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Title, Picture, Subtitle &amp; Content Layout.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2579592-778C-43FE-A3E4-BF6C91F9C9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C9C31-5801-4FEC-BD09-A930FC311E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AA6A7-A052-4AFA-9344-FD912E7191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19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489BD46-84B2-478A-9362-69FD404DEF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10"/>
          <a:stretch/>
        </p:blipFill>
        <p:spPr>
          <a:xfrm>
            <a:off x="10144896" y="0"/>
            <a:ext cx="2047103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71B9DA-ECE0-4C4B-9272-22C102FD672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FBB8DF-3654-4A47-9516-16D38CDD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6048" y="288128"/>
            <a:ext cx="6675120" cy="7815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08B8-C054-4FF7-9356-38941BF2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6048" y="1207008"/>
            <a:ext cx="6675120" cy="5029200"/>
          </a:xfrm>
        </p:spPr>
        <p:txBody>
          <a:bodyPr vert="horz" lIns="91440" tIns="91440" rIns="91440" bIns="9144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BD9C9A8-6C63-47DD-84E9-BAD38BD6AE9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6656" y="292608"/>
            <a:ext cx="4023360" cy="5943600"/>
          </a:xfrm>
        </p:spPr>
        <p:txBody>
          <a:bodyPr tIns="1645920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r>
              <a:rPr lang="en-US" dirty="0"/>
              <a:t>Click icon to select</a:t>
            </a:r>
            <a:br>
              <a:rPr lang="en-US" dirty="0"/>
            </a:br>
            <a:r>
              <a:rPr lang="en-US" dirty="0"/>
              <a:t>a picture from</a:t>
            </a:r>
            <a:br>
              <a:rPr lang="en-US" dirty="0"/>
            </a:br>
            <a:r>
              <a:rPr lang="en-US" dirty="0"/>
              <a:t>your computer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755C3FEF-3164-4218-B108-612AF6DA97ED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Picture Title and Content Layout.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D6C4D-ECF8-42FF-A808-447647264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2AAEB881-45AD-4A7E-9ACC-8BED5D556CB1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Picture Title and Content Layout.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89A16556-F0FC-4A53-95F8-8AB6BD42294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17A549B-219A-4866-8CA5-57327A27259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8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B8DF-3654-4A47-9516-16D38CDD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656" y="288128"/>
            <a:ext cx="5120640" cy="7815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08B8-C054-4FF7-9356-38941BF2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184797"/>
            <a:ext cx="5120640" cy="5029200"/>
          </a:xfrm>
        </p:spPr>
        <p:txBody>
          <a:bodyPr vert="horz" lIns="91440" tIns="91440" rIns="91440" bIns="91440" rtlCol="0">
            <a:no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2524DD5-72DC-4929-962D-844BE1B7A2B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2952" y="0"/>
            <a:ext cx="6099048" cy="6858000"/>
          </a:xfrm>
        </p:spPr>
        <p:txBody>
          <a:bodyPr tIns="91440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to select </a:t>
            </a:r>
            <a:br>
              <a:rPr lang="en-US" dirty="0"/>
            </a:br>
            <a:r>
              <a:rPr lang="en-US" dirty="0"/>
              <a:t>a picture from </a:t>
            </a:r>
            <a:br>
              <a:rPr lang="en-US" dirty="0"/>
            </a:br>
            <a:r>
              <a:rPr lang="en-US" dirty="0"/>
              <a:t>your computer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5A523AD-8096-43AF-A8A0-A090D90B5686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Title, Content and Picture Layout.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E85FEFF-E5A7-4992-A8B5-9731A20BBB48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Title, Content and Picture Layout.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C3B31-D9FF-4F8A-AA7E-7E8B0E42415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118A4-F7B1-4AC4-917E-C597DAE2D1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01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 Alternate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B8DF-3654-4A47-9516-16D38CDD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3952" y="288128"/>
            <a:ext cx="5120640" cy="7815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08B8-C054-4FF7-9356-38941BF2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3952" y="1188720"/>
            <a:ext cx="5120640" cy="5029200"/>
          </a:xfrm>
        </p:spPr>
        <p:txBody>
          <a:bodyPr/>
          <a:lstStyle>
            <a:lvl2pPr marL="457200" indent="-223838">
              <a:defRPr lang="en-US" sz="16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625475" indent="-168275">
              <a:defRPr lang="en-US" sz="14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801688" indent="-176213">
              <a:defRPr lang="en-US" sz="12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969963" indent="-168275">
              <a:defRPr lang="en-US" sz="10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0860B1E-CA27-472A-AA20-8CD519F4890B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Title, Content and Picture Layout Alternate.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0F1EBE-3F03-4E7A-9534-B486D79EA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8190AED-A883-4378-9A28-F92A8C4344A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9048" cy="6858000"/>
          </a:xfrm>
        </p:spPr>
        <p:txBody>
          <a:bodyPr tIns="91440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to select </a:t>
            </a:r>
            <a:br>
              <a:rPr lang="en-US" dirty="0"/>
            </a:br>
            <a:r>
              <a:rPr lang="en-US" dirty="0"/>
              <a:t>a picture from </a:t>
            </a:r>
            <a:br>
              <a:rPr lang="en-US" dirty="0"/>
            </a:br>
            <a:r>
              <a:rPr lang="en-US" dirty="0"/>
              <a:t>your computer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CAAA367-ADEC-430A-8BF9-804FBC99EA73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Title, Content and Picture Layout Alternate.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446209B-264B-451E-9A02-F5B7F316B3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A33AB0-CAD2-474C-8E8F-B4944898A72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473952" y="6356350"/>
            <a:ext cx="4114800" cy="365125"/>
          </a:xfrm>
        </p:spPr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0B05695-5190-4324-8FFB-3A0FD00DF2F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0750512" y="6356350"/>
            <a:ext cx="365760" cy="365125"/>
          </a:xfrm>
        </p:spPr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9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B8DF-3654-4A47-9516-16D38CDD59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246888"/>
            <a:ext cx="10972800" cy="7815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208B8-C054-4FF7-9356-38941BF2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184797"/>
            <a:ext cx="5257800" cy="5029200"/>
          </a:xfrm>
        </p:spPr>
        <p:txBody>
          <a:bodyPr/>
          <a:lstStyle>
            <a:lvl2pPr marL="457200" indent="-223838">
              <a:defRPr lang="en-US" sz="16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625475" indent="-168275">
              <a:defRPr lang="en-US" sz="14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801688" indent="-176213">
              <a:defRPr lang="en-US" sz="12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969963" indent="-168275">
              <a:defRPr lang="en-US" sz="10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ABC212-FEB8-4B00-9EB7-95082EAFC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E079FF-9FD1-4AFC-B3E5-CF9B006D7AA6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Infographics Layout.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C5A3954-B539-40E1-B656-F461D8F23BA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69981" y="1184797"/>
            <a:ext cx="5257800" cy="5029200"/>
          </a:xfrm>
        </p:spPr>
        <p:txBody>
          <a:bodyPr/>
          <a:lstStyle>
            <a:lvl2pPr marL="457200" indent="-223838">
              <a:defRPr lang="en-US" sz="1600" kern="1200" dirty="0" smtClean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625475" indent="-168275">
              <a:defRPr lang="en-US" sz="1400" kern="1200" dirty="0" smtClean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801688" indent="-176213">
              <a:defRPr lang="en-US" sz="1200" kern="1200" dirty="0" smtClean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969963" indent="-168275">
              <a:defRPr lang="en-US" sz="1000" kern="1200" dirty="0">
                <a:solidFill>
                  <a:schemeClr val="accent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220387-5456-4F82-AB15-E64E212413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7D6D0EA-B198-48E2-A819-AEFC81E6EB41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Infographics Layout.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E46C961-5296-4273-828E-E84A86F70CA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A86B726-B937-40D9-BEEC-0EA40FC2D27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1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17A0DC1-85E0-4798-BC9B-F744153242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94" y="447"/>
            <a:ext cx="12190413" cy="68571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00DDD8-838D-43D9-AEA5-8A68BC71EB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3611880"/>
            <a:ext cx="7717536" cy="1828800"/>
          </a:xfrm>
          <a:prstGeom prst="rect">
            <a:avLst/>
          </a:prstGeom>
        </p:spPr>
        <p:txBody>
          <a:bodyPr lIns="91440" tIns="91440" rIns="91440" bIns="91440" anchor="b">
            <a:noAutofit/>
          </a:bodyPr>
          <a:lstStyle>
            <a:lvl1pPr>
              <a:lnSpc>
                <a:spcPct val="90000"/>
              </a:lnSpc>
              <a:defRPr sz="6000">
                <a:solidFill>
                  <a:schemeClr val="accent1"/>
                </a:solidFill>
                <a:latin typeface="Constantia" panose="02030602050306030303" pitchFamily="18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CE61A-F64A-460A-8DA0-4314F156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5586984"/>
            <a:ext cx="7717536" cy="457200"/>
          </a:xfrm>
          <a:prstGeom prst="rect">
            <a:avLst/>
          </a:prstGeom>
        </p:spPr>
        <p:txBody>
          <a:bodyPr lIns="91440" tIns="91440" rIns="91440" bIns="9144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EBDA022-1FE5-4958-8E83-6DCC5A429891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Section Header Layout.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76DF165D-26C0-4226-B427-08BA8CCDD5D5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Section Header Layout.</a:t>
            </a:r>
          </a:p>
        </p:txBody>
      </p:sp>
    </p:spTree>
    <p:extLst>
      <p:ext uri="{BB962C8B-B14F-4D97-AF65-F5344CB8AC3E}">
        <p14:creationId xmlns:p14="http://schemas.microsoft.com/office/powerpoint/2010/main" val="422138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Alterna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0B68FDB-8643-4841-8165-5FB925A6D8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94" y="447"/>
            <a:ext cx="12190413" cy="68571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00DDD8-838D-43D9-AEA5-8A68BC71EB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3611880"/>
            <a:ext cx="7717536" cy="1828800"/>
          </a:xfrm>
          <a:prstGeom prst="rect">
            <a:avLst/>
          </a:prstGeom>
        </p:spPr>
        <p:txBody>
          <a:bodyPr lIns="91440" tIns="91440" rIns="91440" bIns="91440" anchor="b">
            <a:noAutofit/>
          </a:bodyPr>
          <a:lstStyle>
            <a:lvl1pPr>
              <a:lnSpc>
                <a:spcPct val="90000"/>
              </a:lnSpc>
              <a:defRPr sz="6000">
                <a:solidFill>
                  <a:schemeClr val="accent1"/>
                </a:solidFill>
                <a:latin typeface="Constantia" panose="02030602050306030303" pitchFamily="18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CE61A-F64A-460A-8DA0-4314F1567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5586984"/>
            <a:ext cx="7717536" cy="457200"/>
          </a:xfrm>
          <a:prstGeom prst="rect">
            <a:avLst/>
          </a:prstGeom>
        </p:spPr>
        <p:txBody>
          <a:bodyPr lIns="91440" tIns="91440" rIns="91440" bIns="9144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736AA4-7DA3-412F-B85A-CADB06C74ED1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Section Header Alternate 1 Layout.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19F2F27-88DE-44CA-B669-A340EFE62006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Section Header Alternate 1 Layout.</a:t>
            </a:r>
          </a:p>
        </p:txBody>
      </p:sp>
    </p:spTree>
    <p:extLst>
      <p:ext uri="{BB962C8B-B14F-4D97-AF65-F5344CB8AC3E}">
        <p14:creationId xmlns:p14="http://schemas.microsoft.com/office/powerpoint/2010/main" val="91033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AC1577B-AD42-4407-AC49-6C2FD4FAB9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09" t="64108"/>
          <a:stretch/>
        </p:blipFill>
        <p:spPr>
          <a:xfrm>
            <a:off x="10169236" y="4396508"/>
            <a:ext cx="2022764" cy="24614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829B8A-8D4C-47C7-8C76-CB021E6A29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219FB3D-2CE3-4225-8B22-364851CB99E4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Blank Layout.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08939E0-149A-41FF-B380-9F98EE67F0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09" t="64108"/>
          <a:stretch/>
        </p:blipFill>
        <p:spPr>
          <a:xfrm>
            <a:off x="10169236" y="4396508"/>
            <a:ext cx="2022764" cy="246149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06E151-0390-4C76-900B-6DAE209FDD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902002F3-18A5-4676-9191-0CD0784508E7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Blank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C93D14-1E4D-4F45-B1DC-5BA1C8A37C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4D63D6-8069-416A-A5BE-57F2E625E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437AA6E-434C-47F4-BF5B-9905B2817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806" y="5501292"/>
            <a:ext cx="1761738" cy="762203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E0F460-A21F-4182-BF8F-3C1A5AEC70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61728" y="510811"/>
            <a:ext cx="4242816" cy="1892808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0"/>
              </a:spcBef>
              <a:buNone/>
              <a:defRPr sz="6000">
                <a:latin typeface="Constantia" panose="02030602050306030303" pitchFamily="18" charset="0"/>
              </a:defRPr>
            </a:lvl1pPr>
            <a:lvl2pPr marL="233362" indent="0" algn="r">
              <a:buNone/>
              <a:defRPr/>
            </a:lvl2pPr>
            <a:lvl3pPr marL="457200" indent="0" algn="r">
              <a:buNone/>
              <a:defRPr/>
            </a:lvl3pPr>
            <a:lvl4pPr marL="625475" indent="0" algn="r">
              <a:buNone/>
              <a:defRPr/>
            </a:lvl4pPr>
            <a:lvl5pPr marL="801688" indent="0" algn="r">
              <a:buNone/>
              <a:defRPr/>
            </a:lvl5pPr>
          </a:lstStyle>
          <a:p>
            <a:pPr lvl="0"/>
            <a:r>
              <a:rPr lang="en-US" dirty="0"/>
              <a:t>Thank </a:t>
            </a:r>
            <a:br>
              <a:rPr lang="en-US" dirty="0"/>
            </a:br>
            <a:r>
              <a:rPr lang="en-US" dirty="0"/>
              <a:t>You.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BE5A06-110A-4E03-BB10-E372E0C4D630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End Slide Layout.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F18703C-19EE-FD4E-A47E-A3CBE7EDA75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0" y="0"/>
            <a:ext cx="6099048" cy="6858000"/>
          </a:xfrm>
          <a:prstGeom prst="rect">
            <a:avLst/>
          </a:prstGeom>
        </p:spPr>
        <p:txBody>
          <a:bodyPr tIns="91440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icon to select </a:t>
            </a:r>
            <a:br>
              <a:rPr lang="en-US" dirty="0"/>
            </a:br>
            <a:r>
              <a:rPr lang="en-US" dirty="0"/>
              <a:t>a picture from </a:t>
            </a:r>
            <a:br>
              <a:rPr lang="en-US" dirty="0"/>
            </a:br>
            <a:r>
              <a:rPr lang="en-US" dirty="0"/>
              <a:t>your computer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0468FA-FE73-4902-9CD3-4654A83698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42806" y="5501292"/>
            <a:ext cx="1761738" cy="762203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CB4AB01-99FA-47E2-BE60-ED21AEFA9BFD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3521800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End Slide Layout.</a:t>
            </a:r>
          </a:p>
        </p:txBody>
      </p:sp>
    </p:spTree>
    <p:extLst>
      <p:ext uri="{BB962C8B-B14F-4D97-AF65-F5344CB8AC3E}">
        <p14:creationId xmlns:p14="http://schemas.microsoft.com/office/powerpoint/2010/main" val="54688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AD9DBAA-0613-4A93-A805-5FAA5BA6E2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0413" cy="68571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EF4637-C7AC-434B-B3F2-968F6B2332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58C907D-693C-42EC-A1C3-0EB1FF93841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" y="1184797"/>
            <a:ext cx="8229600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6784FF3-0838-40DB-8560-3148E0433A34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and Content Layout.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D7664B-3B96-5E4E-B2DA-593A40C1E2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246888"/>
            <a:ext cx="8229600" cy="781552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/>
              <a:t>Click to edit Master title style.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32FE2C8-4C07-4CAB-91CE-975609C0BD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DF0250-CCB5-4A11-9BC0-A6516D53C63D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and Content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70B9825-2111-46EB-BD42-5C04DC3B34F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8B360-D8CA-4A66-87A0-541D1FE0936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1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1D9E017-CF0B-4229-9816-714812B700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93" y="893"/>
            <a:ext cx="12190413" cy="68571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950A1B-64A8-4881-ABF9-AD96C6AE9CF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14416" y="356616"/>
            <a:ext cx="6089904" cy="1673352"/>
          </a:xfrm>
          <a:prstGeom prst="rect">
            <a:avLst/>
          </a:prstGeom>
        </p:spPr>
        <p:txBody>
          <a:bodyPr lIns="91440" tIns="91440" rIns="91440" bIns="91440" anchor="b">
            <a:normAutofit/>
          </a:bodyPr>
          <a:lstStyle>
            <a:lvl1pPr algn="r">
              <a:defRPr sz="4800">
                <a:latin typeface="Constantia" panose="02030602050306030303" pitchFamily="18" charset="0"/>
              </a:defRPr>
            </a:lvl1pPr>
          </a:lstStyle>
          <a:p>
            <a:r>
              <a:rPr lang="en-US" dirty="0"/>
              <a:t>Click to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C15C8-DB8E-4B05-9593-D898620EC03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14416" y="2286000"/>
            <a:ext cx="6089904" cy="65836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8F1AA6-5BEC-4DE5-95DB-2668952768F7}"/>
              </a:ext>
            </a:extLst>
          </p:cNvPr>
          <p:cNvSpPr/>
          <p:nvPr/>
        </p:nvSpPr>
        <p:spPr>
          <a:xfrm>
            <a:off x="652605" y="5431213"/>
            <a:ext cx="2654612" cy="924036"/>
          </a:xfrm>
          <a:prstGeom prst="rect">
            <a:avLst/>
          </a:prstGeom>
        </p:spPr>
        <p:txBody>
          <a:bodyPr wrap="square" lIns="0" anchor="ctr">
            <a:noAutofit/>
          </a:bodyPr>
          <a:lstStyle/>
          <a:p>
            <a:pPr>
              <a:lnSpc>
                <a:spcPct val="105000"/>
              </a:lnSpc>
            </a:pPr>
            <a:r>
              <a:rPr lang="en-US" sz="1300" i="1" dirty="0">
                <a:solidFill>
                  <a:schemeClr val="bg1"/>
                </a:solidFill>
                <a:latin typeface="Constantia" panose="02030602050306030303" pitchFamily="18" charset="0"/>
              </a:rPr>
              <a:t>We extend the healing ministry of Christ by caring for those who are ill and by nurturing the health of the people in our communities.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FDCC87-8D8E-4D23-A124-104B56E54E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1125" y="5427015"/>
            <a:ext cx="1933420" cy="83648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31CBF56-0602-445C-A48D-39D4EE3E39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14416" y="3200400"/>
            <a:ext cx="6089904" cy="35661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957A338-7F33-499B-A702-D0FC5BAA4472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Slide Layout Alternate.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70503F5-CB0F-4A79-87F7-6B1769E1A70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77840" y="5422392"/>
            <a:ext cx="1682496" cy="832104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200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partner logo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92D8948-B52F-4D7F-8AB0-F188F79E427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07808" y="5422392"/>
            <a:ext cx="1682496" cy="832104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200">
                <a:solidFill>
                  <a:srgbClr val="58595B"/>
                </a:solidFill>
              </a:defRPr>
            </a:lvl1pPr>
          </a:lstStyle>
          <a:p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partner logo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13A80E-FDAF-427D-B46E-7FFABAAD65C9}"/>
              </a:ext>
            </a:extLst>
          </p:cNvPr>
          <p:cNvSpPr/>
          <p:nvPr userDrawn="1"/>
        </p:nvSpPr>
        <p:spPr>
          <a:xfrm>
            <a:off x="652605" y="5431213"/>
            <a:ext cx="2654612" cy="924036"/>
          </a:xfrm>
          <a:prstGeom prst="rect">
            <a:avLst/>
          </a:prstGeom>
        </p:spPr>
        <p:txBody>
          <a:bodyPr wrap="square" lIns="0" anchor="ctr">
            <a:noAutofit/>
          </a:bodyPr>
          <a:lstStyle/>
          <a:p>
            <a:pPr>
              <a:lnSpc>
                <a:spcPct val="105000"/>
              </a:lnSpc>
            </a:pPr>
            <a:r>
              <a:rPr lang="en-US" sz="1300" i="1" dirty="0">
                <a:solidFill>
                  <a:schemeClr val="bg1"/>
                </a:solidFill>
                <a:latin typeface="Constantia" panose="02030602050306030303" pitchFamily="18" charset="0"/>
              </a:rPr>
              <a:t>We extend the healing ministry of Christ by caring for those who are ill and by nurturing the health of the people in our communities.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93EDC4E-239E-49C8-8051-01D2AA6988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71125" y="5427015"/>
            <a:ext cx="1933420" cy="836480"/>
          </a:xfrm>
          <a:prstGeom prst="rect">
            <a:avLst/>
          </a:prstGeom>
        </p:spPr>
      </p:pic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105093CE-5DED-4B10-A896-FE62ECFEA326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Slide Layout Alternate.</a:t>
            </a:r>
          </a:p>
        </p:txBody>
      </p:sp>
    </p:spTree>
    <p:extLst>
      <p:ext uri="{BB962C8B-B14F-4D97-AF65-F5344CB8AC3E}">
        <p14:creationId xmlns:p14="http://schemas.microsoft.com/office/powerpoint/2010/main" val="62876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0106E92-9BEB-4D31-8903-D38C3FEA1B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2" t="1940"/>
          <a:stretch/>
        </p:blipFill>
        <p:spPr>
          <a:xfrm>
            <a:off x="0" y="0"/>
            <a:ext cx="12190414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EF4637-C7AC-434B-B3F2-968F6B2332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9E790D3-6359-4912-A63C-CBA1CBAD0E59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and Content Alternate Layout.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3877B298-9E4B-2F4B-9D20-E36ED745F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246888"/>
            <a:ext cx="8229600" cy="781552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14" name="Content Placeholder 9">
            <a:extLst>
              <a:ext uri="{FF2B5EF4-FFF2-40B4-BE49-F238E27FC236}">
                <a16:creationId xmlns:a16="http://schemas.microsoft.com/office/drawing/2014/main" id="{59333F3D-D47A-8643-B868-0C8E9969643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" y="1184797"/>
            <a:ext cx="8229600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F9B5BFE-6CA2-4034-BC12-DA88094484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F88F705-B40F-4D64-94FF-EF1DB64F0BA5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Title and Content Alternate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36E19C-09E3-4E9D-9F48-9AF31959D6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63445-3782-4EB4-822C-809FC03AD88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2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DEF4637-C7AC-434B-B3F2-968F6B2332B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87099C-80C0-4531-8F72-5BC92EDD11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108F283-6E57-489C-85DA-23512AEEE4D7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Agenda Layout.</a:t>
            </a:r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7FAEE920-C16F-7B49-B7C3-6F8700C894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987" y="246888"/>
            <a:ext cx="10972800" cy="781552"/>
          </a:xfrm>
          <a:prstGeom prst="rect">
            <a:avLst/>
          </a:prstGeom>
        </p:spPr>
        <p:txBody>
          <a:bodyPr lIns="91440" tIns="91440" rIns="91440" bIns="91440" anchor="ctr"/>
          <a:lstStyle>
            <a:lvl1pPr>
              <a:defRPr sz="2800"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8F2CAAF6-DACE-D748-B845-E99146DCF1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" y="1184796"/>
            <a:ext cx="10972800" cy="5029200"/>
          </a:xfrm>
          <a:prstGeom prst="rect">
            <a:avLst/>
          </a:prstGeom>
        </p:spPr>
        <p:txBody>
          <a:bodyPr lIns="91440" tIns="91440" rIns="91440" bIns="91440">
            <a:normAutofit/>
          </a:bodyPr>
          <a:lstStyle>
            <a:lvl1pPr>
              <a:defRPr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85E298-4D57-4ED7-8AF6-DD2D599DD6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651059-9DE1-47A9-8063-3D4D31A7E5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2C29F40-4853-413A-B13F-E78E42AE7E89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584704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Agenda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B598C9-B095-4BF1-B915-1CAB4C90C9D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F59829-41AA-4C02-9D35-5F60360B35C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6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44F198D-D9C1-49B9-AED2-21BF0F81B4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587" y="893"/>
            <a:ext cx="12190413" cy="6857107"/>
          </a:xfrm>
          <a:prstGeom prst="rect">
            <a:avLst/>
          </a:prstGeom>
        </p:spPr>
      </p:pic>
      <p:sp>
        <p:nvSpPr>
          <p:cNvPr id="14" name="Content Placeholder 9">
            <a:extLst>
              <a:ext uri="{FF2B5EF4-FFF2-40B4-BE49-F238E27FC236}">
                <a16:creationId xmlns:a16="http://schemas.microsoft.com/office/drawing/2014/main" id="{75452F19-ED1B-0D41-9E2E-A498C8B0198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" y="1184797"/>
            <a:ext cx="3886200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DEF4637-C7AC-434B-B3F2-968F6B2332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3FA01F4-629D-4283-9C90-72FC34248813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Two Content Layout.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E075E871-C9C4-BD4E-8CCD-E6C3D40D35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246888"/>
            <a:ext cx="8229600" cy="781552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EDB042D6-01C2-8743-8476-264F858DBED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029200" y="1184797"/>
            <a:ext cx="3886200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691DD3-7692-4829-942E-875897B64E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62D6F8D6-CD7A-4379-95B8-A524CEB7DD50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Two Content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EE3F93-6867-42DF-9FD7-6633EF02CB3D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3EF9B-818F-4298-AECB-D708878547C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9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ED4D036-1494-4849-8E64-9508D5411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CF53D942-4C18-43FA-9926-BE762A4AAC86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Three Content Layout.</a:t>
            </a:r>
          </a:p>
        </p:txBody>
      </p:sp>
      <p:sp>
        <p:nvSpPr>
          <p:cNvPr id="14" name="Content Placeholder 9">
            <a:extLst>
              <a:ext uri="{FF2B5EF4-FFF2-40B4-BE49-F238E27FC236}">
                <a16:creationId xmlns:a16="http://schemas.microsoft.com/office/drawing/2014/main" id="{A86D515B-9316-F248-8C65-BA5495E53F0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76656" y="1184797"/>
            <a:ext cx="3420891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4">
            <a:extLst>
              <a:ext uri="{FF2B5EF4-FFF2-40B4-BE49-F238E27FC236}">
                <a16:creationId xmlns:a16="http://schemas.microsoft.com/office/drawing/2014/main" id="{57DC744C-571A-4849-BDB0-2BDFD22EC6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246888"/>
            <a:ext cx="10972800" cy="781552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17" name="Content Placeholder 9">
            <a:extLst>
              <a:ext uri="{FF2B5EF4-FFF2-40B4-BE49-F238E27FC236}">
                <a16:creationId xmlns:a16="http://schemas.microsoft.com/office/drawing/2014/main" id="{354BDAFE-C1E7-4C42-B1BA-539F9616859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438895" y="1184797"/>
            <a:ext cx="3420891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9">
            <a:extLst>
              <a:ext uri="{FF2B5EF4-FFF2-40B4-BE49-F238E27FC236}">
                <a16:creationId xmlns:a16="http://schemas.microsoft.com/office/drawing/2014/main" id="{C4BA78C3-00E0-B74D-B759-A9235032C4C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201133" y="1188720"/>
            <a:ext cx="3420891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E0F801A-8F37-4472-8E74-C6738E17C5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78033" y="6358566"/>
            <a:ext cx="609521" cy="287020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348EC82-CEBB-40CA-929B-D36E1736AED8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Three Content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5F14858-D9C0-46A6-9595-BE21BA574F5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CB4E8E-3D10-48AB-A30B-8B02DC14A5C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3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44F198D-D9C1-49B9-AED2-21BF0F81B4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0413" cy="6857107"/>
          </a:xfrm>
          <a:prstGeom prst="rect">
            <a:avLst/>
          </a:prstGeom>
        </p:spPr>
      </p:pic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29CF04A7-F0CB-3745-B755-5760E0C546C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9224" y="1706914"/>
            <a:ext cx="3886200" cy="45720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9">
            <a:extLst>
              <a:ext uri="{FF2B5EF4-FFF2-40B4-BE49-F238E27FC236}">
                <a16:creationId xmlns:a16="http://schemas.microsoft.com/office/drawing/2014/main" id="{CCCA6461-39CE-C14F-91A6-42D9B4EEB07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992624" y="1701563"/>
            <a:ext cx="3886200" cy="45720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DEF4637-C7AC-434B-B3F2-968F6B2332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C6FAF4F9-6C33-44AE-86D2-C321E19141D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9224" y="1184797"/>
            <a:ext cx="3886200" cy="36576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b="0" u="none">
                <a:latin typeface="Franklin Gothic Medium" panose="020B0603020102020204" pitchFamily="34" charset="0"/>
              </a:defRPr>
            </a:lvl1pPr>
            <a:lvl2pPr marL="230188" indent="-230188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2pPr>
            <a:lvl3pPr marL="517525" indent="-176213">
              <a:lnSpc>
                <a:spcPct val="120000"/>
              </a:lnSpc>
              <a:spcBef>
                <a:spcPts val="500"/>
              </a:spcBef>
              <a:buNone/>
              <a:defRPr/>
            </a:lvl3pPr>
            <a:lvl4pPr marL="738188" indent="-220663">
              <a:lnSpc>
                <a:spcPct val="120000"/>
              </a:lnSpc>
              <a:spcBef>
                <a:spcPts val="500"/>
              </a:spcBef>
              <a:buNone/>
              <a:defRPr/>
            </a:lvl4pPr>
            <a:lvl5pPr marL="969963" indent="-231775">
              <a:lnSpc>
                <a:spcPct val="120000"/>
              </a:lnSpc>
              <a:spcBef>
                <a:spcPts val="500"/>
              </a:spcBef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Subtitle.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8962F52-BF3D-4BD7-865F-1F4D4DD7A5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92624" y="1199536"/>
            <a:ext cx="3886200" cy="36576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b="0">
                <a:latin typeface="Franklin Gothic Medium" panose="020B0603020102020204" pitchFamily="34" charset="0"/>
              </a:defRPr>
            </a:lvl1pPr>
            <a:lvl2pPr marL="230188" indent="-230188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lvl2pPr>
            <a:lvl3pPr marL="517525" indent="-176213">
              <a:lnSpc>
                <a:spcPct val="120000"/>
              </a:lnSpc>
              <a:spcBef>
                <a:spcPts val="500"/>
              </a:spcBef>
              <a:buNone/>
              <a:defRPr/>
            </a:lvl3pPr>
            <a:lvl4pPr marL="738188" indent="-220663">
              <a:lnSpc>
                <a:spcPct val="120000"/>
              </a:lnSpc>
              <a:spcBef>
                <a:spcPts val="500"/>
              </a:spcBef>
              <a:buNone/>
              <a:defRPr/>
            </a:lvl4pPr>
            <a:lvl5pPr marL="969963" indent="-231775">
              <a:lnSpc>
                <a:spcPct val="120000"/>
              </a:lnSpc>
              <a:spcBef>
                <a:spcPts val="500"/>
              </a:spcBef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Subtitle.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FB843E0-F7DC-4F25-A77F-E2EAF8F349D7}"/>
              </a:ext>
            </a:extLst>
          </p:cNvPr>
          <p:cNvSpPr txBox="1">
            <a:spLocks/>
          </p:cNvSpPr>
          <p:nvPr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Two Comparison Layout.</a:t>
            </a:r>
          </a:p>
        </p:txBody>
      </p:sp>
      <p:sp>
        <p:nvSpPr>
          <p:cNvPr id="17" name="Title 4">
            <a:extLst>
              <a:ext uri="{FF2B5EF4-FFF2-40B4-BE49-F238E27FC236}">
                <a16:creationId xmlns:a16="http://schemas.microsoft.com/office/drawing/2014/main" id="{23A9AFF7-31DC-464F-B75A-5355E0A3CE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224" y="246888"/>
            <a:ext cx="8229600" cy="781552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/>
              <a:t>Click to edit Master title style.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45E6B7A-0AEC-4345-9DC2-58842C61B2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9D165903-1C25-4F64-84EF-E73374C372FB}"/>
              </a:ext>
            </a:extLst>
          </p:cNvPr>
          <p:cNvSpPr txBox="1">
            <a:spLocks/>
          </p:cNvSpPr>
          <p:nvPr userDrawn="1"/>
        </p:nvSpPr>
        <p:spPr>
          <a:xfrm>
            <a:off x="27159" y="-284281"/>
            <a:ext cx="2734148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Two Comparison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A661765-FB16-4A10-85E9-54C0991AC7D0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1A365-9781-4262-8F58-46753A6F0D49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3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44F198D-D9C1-49B9-AED2-21BF0F81B4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0413" cy="68571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EF4637-C7AC-434B-B3F2-968F6B2332B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7DCE61A-BD25-401A-A3F9-821AAC0C04F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76656" y="1184796"/>
            <a:ext cx="3886200" cy="5029200"/>
          </a:xfrm>
          <a:prstGeom prst="rect">
            <a:avLst/>
          </a:prstGeom>
        </p:spPr>
        <p:txBody>
          <a:bodyPr tIns="91440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r>
              <a:rPr lang="en-US" dirty="0"/>
              <a:t>Click icon to select </a:t>
            </a:r>
            <a:br>
              <a:rPr lang="en-US" dirty="0"/>
            </a:br>
            <a:r>
              <a:rPr lang="en-US" dirty="0"/>
              <a:t>a picture from </a:t>
            </a:r>
            <a:br>
              <a:rPr lang="en-US" dirty="0"/>
            </a:br>
            <a:r>
              <a:rPr lang="en-US" dirty="0"/>
              <a:t>your computer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D97128D-A268-4C81-8E5A-3DE13748C64C}"/>
              </a:ext>
            </a:extLst>
          </p:cNvPr>
          <p:cNvSpPr txBox="1">
            <a:spLocks/>
          </p:cNvSpPr>
          <p:nvPr/>
        </p:nvSpPr>
        <p:spPr>
          <a:xfrm>
            <a:off x="27158" y="-284281"/>
            <a:ext cx="2924271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Content With Caption Layout.</a:t>
            </a: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5A3A6DA6-E94A-B841-B2A1-9E8FB57CA1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6656" y="288128"/>
            <a:ext cx="8229600" cy="781552"/>
          </a:xfrm>
          <a:prstGeom prst="rect">
            <a:avLst/>
          </a:prstGeom>
        </p:spPr>
        <p:txBody>
          <a:bodyPr anchor="ctr"/>
          <a:lstStyle>
            <a:lvl1pPr>
              <a:defRPr sz="2800"/>
            </a:lvl1pPr>
          </a:lstStyle>
          <a:p>
            <a:r>
              <a:rPr lang="en-US" dirty="0"/>
              <a:t>Click to edit Master title style.</a:t>
            </a: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067560FF-32CD-CC46-A195-A55EC95251E9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020056" y="1184796"/>
            <a:ext cx="3886200" cy="5029200"/>
          </a:xfrm>
          <a:prstGeom prst="rect">
            <a:avLst/>
          </a:prstGeo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4E6B31A-4885-412A-A282-999A41CBDB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11278033" y="6356135"/>
            <a:ext cx="609521" cy="291883"/>
          </a:xfrm>
          <a:prstGeom prst="rect">
            <a:avLst/>
          </a:prstGeom>
        </p:spPr>
      </p:pic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7B096E2-F974-48C4-BD28-02B80E31717C}"/>
              </a:ext>
            </a:extLst>
          </p:cNvPr>
          <p:cNvSpPr txBox="1">
            <a:spLocks/>
          </p:cNvSpPr>
          <p:nvPr userDrawn="1"/>
        </p:nvSpPr>
        <p:spPr>
          <a:xfrm>
            <a:off x="27158" y="-284281"/>
            <a:ext cx="2924271" cy="22955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233362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4572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625475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4pPr>
            <a:lvl5pPr marL="801688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3600" kern="1200" dirty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</a:rPr>
              <a:t>Content With Caption Layout.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F1780B-7779-4FC7-8D8B-1BAF7FE58A7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 dirty="0"/>
              <a:t>Click to insert Footnote/Source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28CD9-3D5E-40B0-B7FD-C1EC947F968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E3272-BE70-4759-B27E-38DB38B0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246888"/>
            <a:ext cx="10972800" cy="781552"/>
          </a:xfrm>
          <a:prstGeom prst="rect">
            <a:avLst/>
          </a:prstGeom>
        </p:spPr>
        <p:txBody>
          <a:bodyPr vert="horz" wrap="square" lIns="91440" tIns="91440" rIns="91440" bIns="91440" rtlCol="0" anchor="ctr">
            <a:noAutofit/>
          </a:bodyPr>
          <a:lstStyle/>
          <a:p>
            <a:pPr marL="0" lvl="0" defTabSz="45720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2F8FEB-CB4D-4148-A78F-513A5FEFB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184797"/>
            <a:ext cx="10972800" cy="5029200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55EF9A-F402-4D2A-957E-13BEB922F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9934" y="6356350"/>
            <a:ext cx="4114800" cy="365125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insert Footnote/Source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90F813-3CAA-4386-82E2-891BA7C24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9224" y="6356350"/>
            <a:ext cx="365760" cy="365125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1874910-4326-4731-B0E9-0A0636B290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6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0" kern="1200" dirty="0">
          <a:solidFill>
            <a:schemeClr val="accent1"/>
          </a:solidFill>
          <a:latin typeface="Constantia" panose="02030602050306030303" pitchFamily="18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lang="en-US" sz="1800" kern="1200" dirty="0">
          <a:solidFill>
            <a:schemeClr val="accent1"/>
          </a:solidFill>
          <a:latin typeface="Franklin Gothic Book" panose="020B0503020102020204" pitchFamily="34" charset="0"/>
          <a:ea typeface="+mn-ea"/>
          <a:cs typeface="+mn-cs"/>
        </a:defRPr>
      </a:lvl1pPr>
      <a:lvl2pPr marL="457200" indent="-223838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lang="en-US" sz="1600" kern="1200" dirty="0">
          <a:solidFill>
            <a:schemeClr val="accent1"/>
          </a:solidFill>
          <a:latin typeface="Franklin Gothic Book" panose="020B0503020102020204" pitchFamily="34" charset="0"/>
          <a:ea typeface="+mn-ea"/>
          <a:cs typeface="+mn-cs"/>
        </a:defRPr>
      </a:lvl2pPr>
      <a:lvl3pPr marL="625475" indent="-1682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lang="en-US" sz="1400" kern="1200" dirty="0">
          <a:solidFill>
            <a:schemeClr val="accent1"/>
          </a:solidFill>
          <a:latin typeface="Franklin Gothic Book" panose="020B0503020102020204" pitchFamily="34" charset="0"/>
          <a:ea typeface="+mn-ea"/>
          <a:cs typeface="+mn-cs"/>
        </a:defRPr>
      </a:lvl3pPr>
      <a:lvl4pPr marL="801688" indent="-176213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-"/>
        <a:defRPr lang="en-US" sz="1200" kern="1200" dirty="0">
          <a:solidFill>
            <a:schemeClr val="accent1"/>
          </a:solidFill>
          <a:latin typeface="Franklin Gothic Book" panose="020B0503020102020204" pitchFamily="34" charset="0"/>
          <a:ea typeface="+mn-ea"/>
          <a:cs typeface="+mn-cs"/>
        </a:defRPr>
      </a:lvl4pPr>
      <a:lvl5pPr marL="969963" indent="-1682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lang="en-US" sz="1000" kern="1200" dirty="0">
          <a:solidFill>
            <a:schemeClr val="accent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Omg79Ced6s0" TargetMode="External"/><Relationship Id="rId13" Type="http://schemas.openxmlformats.org/officeDocument/2006/relationships/hyperlink" Target="https://radiopaedia.org/images?lang=us" TargetMode="External"/><Relationship Id="rId3" Type="http://schemas.openxmlformats.org/officeDocument/2006/relationships/hyperlink" Target="https://emj.bmj.com/content/22/9/660" TargetMode="External"/><Relationship Id="rId7" Type="http://schemas.openxmlformats.org/officeDocument/2006/relationships/hyperlink" Target="https://youtu.be/Skj7HU9buqQ" TargetMode="External"/><Relationship Id="rId12" Type="http://schemas.openxmlformats.org/officeDocument/2006/relationships/hyperlink" Target="https://healthjade.net/ulnar-nerv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YfDJnUyBeZI" TargetMode="External"/><Relationship Id="rId11" Type="http://schemas.openxmlformats.org/officeDocument/2006/relationships/hyperlink" Target="https://protect-us.mimecast.com/s/wL9ACjRkwKC754kPSWpaz7?domain=youtu.be" TargetMode="External"/><Relationship Id="rId5" Type="http://schemas.openxmlformats.org/officeDocument/2006/relationships/hyperlink" Target="https://www.gettyimages.com/" TargetMode="External"/><Relationship Id="rId10" Type="http://schemas.openxmlformats.org/officeDocument/2006/relationships/hyperlink" Target="https://youtu.be/VxK5Xh9rwnA" TargetMode="External"/><Relationship Id="rId4" Type="http://schemas.openxmlformats.org/officeDocument/2006/relationships/hyperlink" Target="https://www.jems.com/patient-care/lost-art-splinting-how-properl/" TargetMode="External"/><Relationship Id="rId9" Type="http://schemas.openxmlformats.org/officeDocument/2006/relationships/hyperlink" Target="https://protect-us.mimecast.com/s/VKwICZ6oKnC34KvRtzLxEk?domain=youtu.be" TargetMode="External"/><Relationship Id="rId14" Type="http://schemas.openxmlformats.org/officeDocument/2006/relationships/hyperlink" Target="https://www.lecturio.com/concepts/le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3F1944-A36B-4B8D-94A9-9FDB51BE562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09609" y="914400"/>
            <a:ext cx="8229600" cy="5029200"/>
          </a:xfrm>
        </p:spPr>
        <p:txBody>
          <a:bodyPr/>
          <a:lstStyle/>
          <a:p>
            <a:r>
              <a:rPr lang="en-US" dirty="0">
                <a:hlinkClick r:id="rId3"/>
              </a:rPr>
              <a:t>Prehospital management of lower limb fractures | Emergency Medicine Journal (bmj.com)</a:t>
            </a:r>
            <a:endParaRPr lang="en-US" dirty="0"/>
          </a:p>
          <a:p>
            <a:r>
              <a:rPr lang="en-US" dirty="0">
                <a:hlinkClick r:id="rId4"/>
              </a:rPr>
              <a:t>The Lost Art of Splinting: How to properly immobilize extremities &amp; manage pain - JEMS: EMS, Emergency Medical Services - Training, Paramedic, EMT News</a:t>
            </a:r>
            <a:endParaRPr lang="en-US" dirty="0"/>
          </a:p>
          <a:p>
            <a:r>
              <a:rPr lang="en-US" dirty="0">
                <a:hlinkClick r:id="rId5"/>
              </a:rPr>
              <a:t>https://www.gettyimages.com/</a:t>
            </a:r>
            <a:endParaRPr lang="en-US" dirty="0"/>
          </a:p>
          <a:p>
            <a:r>
              <a:rPr lang="en-US" dirty="0"/>
              <a:t>Pelvic Binder - </a:t>
            </a:r>
            <a:r>
              <a:rPr lang="en-US" sz="1800" u="sng" dirty="0">
                <a:solidFill>
                  <a:srgbClr val="007BC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https://youtu.be/YfDJnUyBeZI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lvl="1"/>
            <a:r>
              <a:rPr lang="en-US" sz="1800" dirty="0">
                <a:hlinkClick r:id="rId7"/>
              </a:rPr>
              <a:t>https://youtu.be/Skj7HU9buqQ</a:t>
            </a:r>
            <a:endParaRPr lang="en-US" sz="1800" dirty="0"/>
          </a:p>
          <a:p>
            <a:pPr lvl="1"/>
            <a:r>
              <a:rPr lang="en-US" sz="1800" dirty="0"/>
              <a:t>Sheet - </a:t>
            </a:r>
            <a:r>
              <a:rPr lang="en-US" sz="1800" u="sng" dirty="0">
                <a:solidFill>
                  <a:srgbClr val="007BC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https://youtu.be/Omg79Ced6s0</a:t>
            </a:r>
            <a:endParaRPr lang="en-US" sz="18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r>
              <a:rPr lang="en-US" dirty="0"/>
              <a:t>Sager splint -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https://youtu.be/UlvQ95ZXew4</a:t>
            </a:r>
            <a:endParaRPr lang="en-US" dirty="0"/>
          </a:p>
          <a:p>
            <a:r>
              <a:rPr lang="en-US" dirty="0"/>
              <a:t>Kendrick traction splint -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https://youtu.be/VxK5Xh9rwnA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Slishman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tracti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on device - 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https://youtu.be/VxK5Xh9rwnA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Arm nerve image - </a:t>
            </a:r>
            <a:r>
              <a:rPr lang="en-US" dirty="0">
                <a:hlinkClick r:id="rId12"/>
              </a:rPr>
              <a:t>Ulnar nerve anatomy, innervation, injury, damage, palsy &amp; entrapment (healthjade.net)</a:t>
            </a:r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Franklin Gothic Book" panose="020B0503020102020204" pitchFamily="34" charset="0"/>
              </a:rPr>
              <a:t>Popliteal fossa - </a:t>
            </a:r>
            <a:r>
              <a:rPr lang="en-US" dirty="0">
                <a:hlinkClick r:id="rId13"/>
              </a:rPr>
              <a:t>Images | Radiopaedia.org</a:t>
            </a:r>
            <a:endParaRPr lang="en-US" dirty="0"/>
          </a:p>
          <a:p>
            <a:r>
              <a:rPr lang="en-US" sz="1800" dirty="0">
                <a:effectLst/>
                <a:latin typeface="Calibri" panose="020F0502020204030204" pitchFamily="34" charset="0"/>
                <a:ea typeface="Franklin Gothic Book" panose="020B0503020102020204" pitchFamily="34" charset="0"/>
              </a:rPr>
              <a:t>Leg nerves - </a:t>
            </a:r>
            <a:r>
              <a:rPr lang="en-US" dirty="0">
                <a:hlinkClick r:id="rId14"/>
              </a:rPr>
              <a:t>Leg: Anatomy | Concise Medical Knowledge (lecturio.com)</a:t>
            </a:r>
            <a:endParaRPr lang="en-US" sz="1800" dirty="0">
              <a:effectLst/>
              <a:latin typeface="Calibri" panose="020F0502020204030204" pitchFamily="34" charset="0"/>
              <a:ea typeface="Franklin Gothic Book" panose="020B0503020102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651AEA-1D32-4D0A-9214-F8CFBDFEB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CE44B1-60CF-4DB7-A1A5-8AA6114A2F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Click to insert Footnote/Source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897550-8705-499E-A716-B0DA076E3D9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74910-4326-4731-B0E9-0A0636B29068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58595B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58595B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18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entura 2021 Theme">
  <a:themeElements>
    <a:clrScheme name="Centura 2021 Colors">
      <a:dk1>
        <a:srgbClr val="58595B"/>
      </a:dk1>
      <a:lt1>
        <a:srgbClr val="FFFFFF"/>
      </a:lt1>
      <a:dk2>
        <a:srgbClr val="58595B"/>
      </a:dk2>
      <a:lt2>
        <a:srgbClr val="F2F2F2"/>
      </a:lt2>
      <a:accent1>
        <a:srgbClr val="002855"/>
      </a:accent1>
      <a:accent2>
        <a:srgbClr val="01A82D"/>
      </a:accent2>
      <a:accent3>
        <a:srgbClr val="FFCD00"/>
      </a:accent3>
      <a:accent4>
        <a:srgbClr val="007BC7"/>
      </a:accent4>
      <a:accent5>
        <a:srgbClr val="3CD380"/>
      </a:accent5>
      <a:accent6>
        <a:srgbClr val="9DE6ED"/>
      </a:accent6>
      <a:hlink>
        <a:srgbClr val="007BC7"/>
      </a:hlink>
      <a:folHlink>
        <a:srgbClr val="3CD380"/>
      </a:folHlink>
    </a:clrScheme>
    <a:fontScheme name="Centura2021Fonts">
      <a:majorFont>
        <a:latin typeface="Constantia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0" tIns="0" rIns="0" bIns="0" rtlCol="0">
        <a:noAutofit/>
      </a:bodyPr>
      <a:lstStyle>
        <a:defPPr algn="l">
          <a:defRPr dirty="0" err="1">
            <a:solidFill>
              <a:schemeClr val="accent1"/>
            </a:solidFill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entura 16x9    (REV 121621 FINAL).pptx" id="{CA72CB36-D28E-491E-A22C-8A0B11D20FE7}" vid="{9BA9BBB2-E9F6-4422-95C7-65A7B0A655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Constantia</vt:lpstr>
      <vt:lpstr>Courier New</vt:lpstr>
      <vt:lpstr>Franklin Gothic Book</vt:lpstr>
      <vt:lpstr>Franklin Gothic Medium</vt:lpstr>
      <vt:lpstr>Centura 2021 Theme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References</dc:title>
  <dc:creator>Manzo, Jessica M</dc:creator>
  <cp:lastModifiedBy>Manzo, Jessica M</cp:lastModifiedBy>
  <cp:revision>1</cp:revision>
  <dcterms:created xsi:type="dcterms:W3CDTF">2023-02-15T19:31:32Z</dcterms:created>
  <dcterms:modified xsi:type="dcterms:W3CDTF">2023-02-15T19:32:14Z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077DDC00-AAB3-4FA1-80CB-2D78D7F416D9</vt:lpwstr>
  </property>
  <property fmtid="{D5CDD505-2E9C-101B-9397-08002B2CF9AE}" pid="3" name="ArticulatePath">
    <vt:lpwstr>Presentation1</vt:lpwstr>
  </property>
</Properties>
</file>